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72" r:id="rId2"/>
    <p:sldId id="380" r:id="rId3"/>
    <p:sldId id="338" r:id="rId4"/>
    <p:sldId id="386" r:id="rId5"/>
    <p:sldId id="394" r:id="rId6"/>
    <p:sldId id="393" r:id="rId7"/>
    <p:sldId id="395" r:id="rId8"/>
    <p:sldId id="396" r:id="rId9"/>
    <p:sldId id="391" r:id="rId10"/>
    <p:sldId id="392" r:id="rId11"/>
    <p:sldId id="399" r:id="rId12"/>
    <p:sldId id="269" r:id="rId13"/>
    <p:sldId id="264" r:id="rId14"/>
    <p:sldId id="397" r:id="rId15"/>
    <p:sldId id="398"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C30"/>
    <a:srgbClr val="3FD177"/>
    <a:srgbClr val="FF6600"/>
    <a:srgbClr val="F6D000"/>
    <a:srgbClr val="50BDC0"/>
    <a:srgbClr val="00AF61"/>
    <a:srgbClr val="0072BA"/>
    <a:srgbClr val="337AB7"/>
    <a:srgbClr val="00CC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111" d="100"/>
          <a:sy n="111" d="100"/>
        </p:scale>
        <p:origin x="157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F8D0E65-E819-4DC9-BA7D-B76510C30413}" type="datetimeFigureOut">
              <a:rPr lang="en-GB" smtClean="0"/>
              <a:t>23/08/2023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4153E87-001E-4BF5-B64A-317BD5A31B38}" type="slidenum">
              <a:rPr lang="en-GB" smtClean="0"/>
              <a:t>‹#›</a:t>
            </a:fld>
            <a:endParaRPr lang="en-GB"/>
          </a:p>
        </p:txBody>
      </p:sp>
    </p:spTree>
    <p:extLst>
      <p:ext uri="{BB962C8B-B14F-4D97-AF65-F5344CB8AC3E}">
        <p14:creationId xmlns:p14="http://schemas.microsoft.com/office/powerpoint/2010/main" val="252969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5"/>
          </a:xfrm>
          <a:prstGeom prst="rect">
            <a:avLst/>
          </a:prstGeom>
        </p:spPr>
        <p:txBody>
          <a:bodyPr vert="horz" lIns="91266" tIns="45633" rIns="91266" bIns="45633" rtlCol="0"/>
          <a:lstStyle>
            <a:lvl1pPr algn="l">
              <a:defRPr sz="1200"/>
            </a:lvl1pPr>
          </a:lstStyle>
          <a:p>
            <a:endParaRPr lang="en-GB"/>
          </a:p>
        </p:txBody>
      </p:sp>
      <p:sp>
        <p:nvSpPr>
          <p:cNvPr id="3" name="Date Placeholder 2"/>
          <p:cNvSpPr>
            <a:spLocks noGrp="1"/>
          </p:cNvSpPr>
          <p:nvPr>
            <p:ph type="dt" idx="1"/>
          </p:nvPr>
        </p:nvSpPr>
        <p:spPr>
          <a:xfrm>
            <a:off x="3850443" y="0"/>
            <a:ext cx="2945660" cy="498055"/>
          </a:xfrm>
          <a:prstGeom prst="rect">
            <a:avLst/>
          </a:prstGeom>
        </p:spPr>
        <p:txBody>
          <a:bodyPr vert="horz" lIns="91266" tIns="45633" rIns="91266" bIns="45633" rtlCol="0"/>
          <a:lstStyle>
            <a:lvl1pPr algn="r">
              <a:defRPr sz="1200"/>
            </a:lvl1pPr>
          </a:lstStyle>
          <a:p>
            <a:fld id="{3FD368B5-DC4D-4154-9812-699538F38B4E}" type="datetimeFigureOut">
              <a:rPr lang="en-GB" smtClean="0"/>
              <a:t>23/08/2023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266" tIns="45633" rIns="91266" bIns="45633"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66" tIns="45633" rIns="91266" bIns="456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60" cy="498054"/>
          </a:xfrm>
          <a:prstGeom prst="rect">
            <a:avLst/>
          </a:prstGeom>
        </p:spPr>
        <p:txBody>
          <a:bodyPr vert="horz" lIns="91266" tIns="45633" rIns="91266" bIns="45633"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60" cy="498054"/>
          </a:xfrm>
          <a:prstGeom prst="rect">
            <a:avLst/>
          </a:prstGeom>
        </p:spPr>
        <p:txBody>
          <a:bodyPr vert="horz" lIns="91266" tIns="45633" rIns="91266" bIns="45633" rtlCol="0" anchor="b"/>
          <a:lstStyle>
            <a:lvl1pPr algn="r">
              <a:defRPr sz="1200"/>
            </a:lvl1pPr>
          </a:lstStyle>
          <a:p>
            <a:fld id="{E9295430-1DDE-4C21-A1C5-E00DB03C7282}" type="slidenum">
              <a:rPr lang="en-GB" smtClean="0"/>
              <a:t>‹#›</a:t>
            </a:fld>
            <a:endParaRPr lang="en-GB"/>
          </a:p>
        </p:txBody>
      </p:sp>
    </p:spTree>
    <p:extLst>
      <p:ext uri="{BB962C8B-B14F-4D97-AF65-F5344CB8AC3E}">
        <p14:creationId xmlns:p14="http://schemas.microsoft.com/office/powerpoint/2010/main" val="123039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1</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8277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A6872B-ED41-4C03-868D-DA07362A119E}"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23092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6872B-ED41-4C03-868D-DA07362A119E}"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105912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6872B-ED41-4C03-868D-DA07362A119E}"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14676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6872B-ED41-4C03-868D-DA07362A119E}"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133195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A6872B-ED41-4C03-868D-DA07362A119E}"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43864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A6872B-ED41-4C03-868D-DA07362A119E}" type="datetimeFigureOut">
              <a:rPr lang="en-GB" smtClean="0"/>
              <a:t>23/08/2023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14472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A6872B-ED41-4C03-868D-DA07362A119E}" type="datetimeFigureOut">
              <a:rPr lang="en-GB" smtClean="0"/>
              <a:t>23/08/2023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28383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A6872B-ED41-4C03-868D-DA07362A119E}" type="datetimeFigureOut">
              <a:rPr lang="en-GB" smtClean="0"/>
              <a:t>23/08/2023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163243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6872B-ED41-4C03-868D-DA07362A119E}" type="datetimeFigureOut">
              <a:rPr lang="en-GB" smtClean="0"/>
              <a:t>23/08/2023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257520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A6872B-ED41-4C03-868D-DA07362A119E}" type="datetimeFigureOut">
              <a:rPr lang="en-GB" smtClean="0"/>
              <a:t>23/08/2023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49894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A6872B-ED41-4C03-868D-DA07362A119E}" type="datetimeFigureOut">
              <a:rPr lang="en-GB" smtClean="0"/>
              <a:t>23/08/2023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3B874-40D0-4054-9EDF-B7C9956244E2}" type="slidenum">
              <a:rPr lang="en-GB" smtClean="0"/>
              <a:t>‹#›</a:t>
            </a:fld>
            <a:endParaRPr lang="en-GB"/>
          </a:p>
        </p:txBody>
      </p:sp>
    </p:spTree>
    <p:extLst>
      <p:ext uri="{BB962C8B-B14F-4D97-AF65-F5344CB8AC3E}">
        <p14:creationId xmlns:p14="http://schemas.microsoft.com/office/powerpoint/2010/main" val="382356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6872B-ED41-4C03-868D-DA07362A119E}" type="datetimeFigureOut">
              <a:rPr lang="en-GB" smtClean="0"/>
              <a:t>23/08/2023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3B874-40D0-4054-9EDF-B7C9956244E2}" type="slidenum">
              <a:rPr lang="en-GB" smtClean="0"/>
              <a:t>‹#›</a:t>
            </a:fld>
            <a:endParaRPr lang="en-GB"/>
          </a:p>
        </p:txBody>
      </p:sp>
    </p:spTree>
    <p:extLst>
      <p:ext uri="{BB962C8B-B14F-4D97-AF65-F5344CB8AC3E}">
        <p14:creationId xmlns:p14="http://schemas.microsoft.com/office/powerpoint/2010/main" val="2410964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jpg"/><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146962"/>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9" name="Rectangle 2"/>
          <p:cNvSpPr>
            <a:spLocks noChangeArrowheads="1"/>
          </p:cNvSpPr>
          <p:nvPr/>
        </p:nvSpPr>
        <p:spPr bwMode="auto">
          <a:xfrm>
            <a:off x="0" y="1211793"/>
            <a:ext cx="9144000" cy="5646206"/>
          </a:xfrm>
          <a:prstGeom prst="rect">
            <a:avLst/>
          </a:prstGeom>
          <a:solidFill>
            <a:srgbClr val="50BD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4101" name="Text Box 7"/>
          <p:cNvSpPr txBox="1">
            <a:spLocks noChangeArrowheads="1"/>
          </p:cNvSpPr>
          <p:nvPr/>
        </p:nvSpPr>
        <p:spPr bwMode="auto">
          <a:xfrm>
            <a:off x="1023938" y="6134649"/>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3" name="Text Box 14"/>
          <p:cNvSpPr txBox="1">
            <a:spLocks noChangeArrowheads="1"/>
          </p:cNvSpPr>
          <p:nvPr/>
        </p:nvSpPr>
        <p:spPr bwMode="auto">
          <a:xfrm>
            <a:off x="323527" y="1483998"/>
            <a:ext cx="8496945" cy="1754326"/>
          </a:xfrm>
          <a:prstGeom prst="rect">
            <a:avLst/>
          </a:prstGeom>
          <a:solidFill>
            <a:srgbClr val="0072BA"/>
          </a:solidFill>
          <a:ln w="19050">
            <a:solidFill>
              <a:schemeClr val="accent5">
                <a:lumMod val="75000"/>
              </a:schemeClr>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GB" altLang="en-US" sz="5400" dirty="0">
                <a:solidFill>
                  <a:schemeClr val="bg1"/>
                </a:solidFill>
                <a:latin typeface="Calibri" panose="020F0502020204030204" pitchFamily="34" charset="0"/>
              </a:rPr>
              <a:t>Adding information to provider pages</a:t>
            </a:r>
          </a:p>
        </p:txBody>
      </p:sp>
      <p:pic>
        <p:nvPicPr>
          <p:cNvPr id="410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1180" y="299665"/>
            <a:ext cx="5814392" cy="5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1441" y="4406357"/>
            <a:ext cx="2801699" cy="219219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153" y="4421071"/>
            <a:ext cx="2749890" cy="216277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0327" y="4428164"/>
            <a:ext cx="2686830" cy="2174248"/>
          </a:xfrm>
          <a:prstGeom prst="rect">
            <a:avLst/>
          </a:prstGeom>
        </p:spPr>
      </p:pic>
      <p:pic>
        <p:nvPicPr>
          <p:cNvPr id="4" name="Picture 3"/>
          <p:cNvPicPr>
            <a:picLocks noChangeAspect="1"/>
          </p:cNvPicPr>
          <p:nvPr/>
        </p:nvPicPr>
        <p:blipFill>
          <a:blip r:embed="rId8"/>
          <a:stretch>
            <a:fillRect/>
          </a:stretch>
        </p:blipFill>
        <p:spPr>
          <a:xfrm>
            <a:off x="131493" y="117384"/>
            <a:ext cx="2841259" cy="912193"/>
          </a:xfrm>
          <a:prstGeom prst="rect">
            <a:avLst/>
          </a:prstGeom>
        </p:spPr>
      </p:pic>
    </p:spTree>
    <p:custDataLst>
      <p:tags r:id="rId1"/>
    </p:custDataLst>
    <p:extLst>
      <p:ext uri="{BB962C8B-B14F-4D97-AF65-F5344CB8AC3E}">
        <p14:creationId xmlns:p14="http://schemas.microsoft.com/office/powerpoint/2010/main" val="4212061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692077"/>
            <a:ext cx="9144000" cy="3837904"/>
          </a:xfrm>
          <a:prstGeom prst="rect">
            <a:avLst/>
          </a:prstGeom>
          <a:ln>
            <a:solidFill>
              <a:schemeClr val="accent5">
                <a:lumMod val="75000"/>
              </a:schemeClr>
            </a:solidFill>
          </a:ln>
        </p:spPr>
      </p:pic>
      <p:sp>
        <p:nvSpPr>
          <p:cNvPr id="2" name="Rectangle 2"/>
          <p:cNvSpPr>
            <a:spLocks noChangeArrowheads="1"/>
          </p:cNvSpPr>
          <p:nvPr/>
        </p:nvSpPr>
        <p:spPr bwMode="auto">
          <a:xfrm>
            <a:off x="0" y="4461"/>
            <a:ext cx="9144000" cy="2554546"/>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3" name="Text Box 22"/>
          <p:cNvSpPr txBox="1">
            <a:spLocks noChangeArrowheads="1"/>
          </p:cNvSpPr>
          <p:nvPr/>
        </p:nvSpPr>
        <p:spPr bwMode="auto">
          <a:xfrm>
            <a:off x="81777" y="4462"/>
            <a:ext cx="9062224" cy="2677656"/>
          </a:xfrm>
          <a:prstGeom prst="rect">
            <a:avLst/>
          </a:prstGeom>
          <a:noFill/>
          <a:ln w="9525">
            <a:noFill/>
            <a:miter lim="800000"/>
            <a:headEnd/>
            <a:tailEnd/>
          </a:ln>
        </p:spPr>
        <p:txBody>
          <a:bodyPr wrap="square">
            <a:spAutoFit/>
          </a:bodyPr>
          <a:lstStyle/>
          <a:p>
            <a:r>
              <a:rPr lang="en-GB" sz="2800" dirty="0">
                <a:solidFill>
                  <a:schemeClr val="bg1"/>
                </a:solidFill>
              </a:rPr>
              <a:t>Click to add text, image, video, file, email contact form, etc. You can then type content in, add links. Text can be formatted as normal, heading 3 or heading 4.</a:t>
            </a:r>
          </a:p>
          <a:p>
            <a:r>
              <a:rPr lang="en-GB" sz="2800" dirty="0">
                <a:solidFill>
                  <a:schemeClr val="bg1"/>
                </a:solidFill>
              </a:rPr>
              <a:t>Don’t forget to save! </a:t>
            </a:r>
          </a:p>
          <a:p>
            <a:r>
              <a:rPr lang="en-GB" sz="2800" dirty="0">
                <a:solidFill>
                  <a:schemeClr val="bg1"/>
                </a:solidFill>
              </a:rPr>
              <a:t>DO NOT EMBED ANY CODE USING THIS ICON AS THIS UNDERMINES SITE SECURITY</a:t>
            </a:r>
          </a:p>
        </p:txBody>
      </p:sp>
      <p:pic>
        <p:nvPicPr>
          <p:cNvPr id="11" name="Picture 10"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037" y="5241072"/>
            <a:ext cx="4176977" cy="120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036" y="4318321"/>
            <a:ext cx="4176977" cy="120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443" y="5996554"/>
            <a:ext cx="1798511" cy="51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C598E43-D03D-D5A3-22A5-88EF38BDF3AB}"/>
              </a:ext>
            </a:extLst>
          </p:cNvPr>
          <p:cNvPicPr>
            <a:picLocks noChangeAspect="1"/>
          </p:cNvPicPr>
          <p:nvPr/>
        </p:nvPicPr>
        <p:blipFill>
          <a:blip r:embed="rId4"/>
          <a:stretch>
            <a:fillRect/>
          </a:stretch>
        </p:blipFill>
        <p:spPr>
          <a:xfrm>
            <a:off x="7858483" y="1836888"/>
            <a:ext cx="1203739" cy="622624"/>
          </a:xfrm>
          <a:prstGeom prst="rect">
            <a:avLst/>
          </a:prstGeom>
        </p:spPr>
      </p:pic>
    </p:spTree>
    <p:extLst>
      <p:ext uri="{BB962C8B-B14F-4D97-AF65-F5344CB8AC3E}">
        <p14:creationId xmlns:p14="http://schemas.microsoft.com/office/powerpoint/2010/main" val="213568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2087C6-31B2-416A-8CCB-9D37D5E600EE}"/>
              </a:ext>
            </a:extLst>
          </p:cNvPr>
          <p:cNvSpPr/>
          <p:nvPr/>
        </p:nvSpPr>
        <p:spPr>
          <a:xfrm>
            <a:off x="1" y="0"/>
            <a:ext cx="9144000" cy="6858000"/>
          </a:xfrm>
          <a:prstGeom prst="rect">
            <a:avLst/>
          </a:prstGeom>
          <a:solidFill>
            <a:srgbClr val="337A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Rectangle 7">
            <a:extLst>
              <a:ext uri="{FF2B5EF4-FFF2-40B4-BE49-F238E27FC236}">
                <a16:creationId xmlns:a16="http://schemas.microsoft.com/office/drawing/2014/main" id="{18B0FFF7-2B90-446E-8507-E11E66A8F98F}"/>
              </a:ext>
            </a:extLst>
          </p:cNvPr>
          <p:cNvSpPr/>
          <p:nvPr/>
        </p:nvSpPr>
        <p:spPr>
          <a:xfrm>
            <a:off x="113898" y="5022886"/>
            <a:ext cx="8526780" cy="1630651"/>
          </a:xfrm>
          <a:prstGeom prst="rect">
            <a:avLst/>
          </a:prstGeom>
          <a:solidFill>
            <a:srgbClr val="00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Choose Heading 3 to create blue title and summary list, Heading 4 to highlight text.</a:t>
            </a:r>
          </a:p>
          <a:p>
            <a:pPr algn="ctr"/>
            <a:r>
              <a:rPr lang="en-GB" sz="2800" dirty="0"/>
              <a:t>Choose internal or external link to hyperlink text</a:t>
            </a:r>
          </a:p>
        </p:txBody>
      </p:sp>
      <p:sp>
        <p:nvSpPr>
          <p:cNvPr id="10" name="Control 1">
            <a:extLst>
              <a:ext uri="{FF2B5EF4-FFF2-40B4-BE49-F238E27FC236}">
                <a16:creationId xmlns:a16="http://schemas.microsoft.com/office/drawing/2014/main" id="{7EBD3693-6C99-4FAE-A514-28BA8F5DF44C}"/>
              </a:ext>
            </a:extLst>
          </p:cNvPr>
          <p:cNvSpPr>
            <a:spLocks noChangeArrowheads="1" noChangeShapeType="1"/>
          </p:cNvSpPr>
          <p:nvPr/>
        </p:nvSpPr>
        <p:spPr bwMode="auto">
          <a:xfrm>
            <a:off x="-3253203" y="3268452"/>
            <a:ext cx="5319713"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469D4EB6-1849-4474-AD15-8E338B6F3047}"/>
              </a:ext>
            </a:extLst>
          </p:cNvPr>
          <p:cNvPicPr>
            <a:picLocks noChangeAspect="1"/>
          </p:cNvPicPr>
          <p:nvPr/>
        </p:nvPicPr>
        <p:blipFill>
          <a:blip r:embed="rId2"/>
          <a:stretch>
            <a:fillRect/>
          </a:stretch>
        </p:blipFill>
        <p:spPr>
          <a:xfrm>
            <a:off x="113898" y="96858"/>
            <a:ext cx="5610225" cy="981075"/>
          </a:xfrm>
          <a:prstGeom prst="rect">
            <a:avLst/>
          </a:prstGeom>
        </p:spPr>
      </p:pic>
      <p:pic>
        <p:nvPicPr>
          <p:cNvPr id="17" name="Picture 16" descr="Loop">
            <a:extLst>
              <a:ext uri="{FF2B5EF4-FFF2-40B4-BE49-F238E27FC236}">
                <a16:creationId xmlns:a16="http://schemas.microsoft.com/office/drawing/2014/main" id="{73E749B9-3DD1-478E-BA5D-CE1ADA849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285"/>
            <a:ext cx="1189205" cy="67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B4DB9E4-6B3A-4A7B-8C81-090DE81D9D3D}"/>
              </a:ext>
            </a:extLst>
          </p:cNvPr>
          <p:cNvPicPr>
            <a:picLocks noChangeAspect="1"/>
          </p:cNvPicPr>
          <p:nvPr/>
        </p:nvPicPr>
        <p:blipFill>
          <a:blip r:embed="rId4"/>
          <a:stretch>
            <a:fillRect/>
          </a:stretch>
        </p:blipFill>
        <p:spPr>
          <a:xfrm>
            <a:off x="113898" y="1198233"/>
            <a:ext cx="6830366" cy="3734415"/>
          </a:xfrm>
          <a:prstGeom prst="rect">
            <a:avLst/>
          </a:prstGeom>
        </p:spPr>
      </p:pic>
      <p:pic>
        <p:nvPicPr>
          <p:cNvPr id="15" name="Picture 14" descr="Loop">
            <a:extLst>
              <a:ext uri="{FF2B5EF4-FFF2-40B4-BE49-F238E27FC236}">
                <a16:creationId xmlns:a16="http://schemas.microsoft.com/office/drawing/2014/main" id="{86125246-0E97-4806-828D-475557F49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144" y="3073554"/>
            <a:ext cx="329931" cy="4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Loop">
            <a:extLst>
              <a:ext uri="{FF2B5EF4-FFF2-40B4-BE49-F238E27FC236}">
                <a16:creationId xmlns:a16="http://schemas.microsoft.com/office/drawing/2014/main" id="{E8E09B43-09EB-47D8-AFEC-76C1303C8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119" y="3073554"/>
            <a:ext cx="329931" cy="4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21D4670E-EEBE-468A-B066-2DDD9FB3D82B}"/>
              </a:ext>
            </a:extLst>
          </p:cNvPr>
          <p:cNvCxnSpPr>
            <a:cxnSpLocks/>
          </p:cNvCxnSpPr>
          <p:nvPr/>
        </p:nvCxnSpPr>
        <p:spPr>
          <a:xfrm flipH="1" flipV="1">
            <a:off x="374463" y="3376059"/>
            <a:ext cx="1188723" cy="21448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D6317A8-8C42-4207-B11C-345D83439F9A}"/>
              </a:ext>
            </a:extLst>
          </p:cNvPr>
          <p:cNvCxnSpPr>
            <a:cxnSpLocks/>
          </p:cNvCxnSpPr>
          <p:nvPr/>
        </p:nvCxnSpPr>
        <p:spPr>
          <a:xfrm flipH="1" flipV="1">
            <a:off x="457225" y="3365956"/>
            <a:ext cx="1997473" cy="25900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4770780-E3F7-4D0B-A021-AEE41857588C}"/>
              </a:ext>
            </a:extLst>
          </p:cNvPr>
          <p:cNvCxnSpPr>
            <a:cxnSpLocks/>
          </p:cNvCxnSpPr>
          <p:nvPr/>
        </p:nvCxnSpPr>
        <p:spPr>
          <a:xfrm flipV="1">
            <a:off x="1331361" y="3429000"/>
            <a:ext cx="995714" cy="26718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63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2087C6-31B2-416A-8CCB-9D37D5E600EE}"/>
              </a:ext>
            </a:extLst>
          </p:cNvPr>
          <p:cNvSpPr/>
          <p:nvPr/>
        </p:nvSpPr>
        <p:spPr>
          <a:xfrm>
            <a:off x="1" y="0"/>
            <a:ext cx="9144000" cy="6858000"/>
          </a:xfrm>
          <a:prstGeom prst="rect">
            <a:avLst/>
          </a:prstGeom>
          <a:solidFill>
            <a:srgbClr val="337A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Rectangle 7">
            <a:extLst>
              <a:ext uri="{FF2B5EF4-FFF2-40B4-BE49-F238E27FC236}">
                <a16:creationId xmlns:a16="http://schemas.microsoft.com/office/drawing/2014/main" id="{18B0FFF7-2B90-446E-8507-E11E66A8F98F}"/>
              </a:ext>
            </a:extLst>
          </p:cNvPr>
          <p:cNvSpPr/>
          <p:nvPr/>
        </p:nvSpPr>
        <p:spPr>
          <a:xfrm>
            <a:off x="417228" y="5427397"/>
            <a:ext cx="8437212" cy="1254877"/>
          </a:xfrm>
          <a:prstGeom prst="rect">
            <a:avLst/>
          </a:prstGeom>
          <a:solidFill>
            <a:srgbClr val="00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Check content by clicking on Student Zone/Providers</a:t>
            </a:r>
          </a:p>
        </p:txBody>
      </p:sp>
      <p:sp>
        <p:nvSpPr>
          <p:cNvPr id="10" name="Control 1">
            <a:extLst>
              <a:ext uri="{FF2B5EF4-FFF2-40B4-BE49-F238E27FC236}">
                <a16:creationId xmlns:a16="http://schemas.microsoft.com/office/drawing/2014/main" id="{7EBD3693-6C99-4FAE-A514-28BA8F5DF44C}"/>
              </a:ext>
            </a:extLst>
          </p:cNvPr>
          <p:cNvSpPr>
            <a:spLocks noChangeArrowheads="1" noChangeShapeType="1"/>
          </p:cNvSpPr>
          <p:nvPr/>
        </p:nvSpPr>
        <p:spPr bwMode="auto">
          <a:xfrm>
            <a:off x="-3253203" y="3268452"/>
            <a:ext cx="5319713"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650E3F57-9491-4FE0-B421-48196F1BBA95}"/>
              </a:ext>
            </a:extLst>
          </p:cNvPr>
          <p:cNvPicPr>
            <a:picLocks noChangeAspect="1"/>
          </p:cNvPicPr>
          <p:nvPr/>
        </p:nvPicPr>
        <p:blipFill>
          <a:blip r:embed="rId2"/>
          <a:stretch>
            <a:fillRect/>
          </a:stretch>
        </p:blipFill>
        <p:spPr>
          <a:xfrm>
            <a:off x="144780" y="91012"/>
            <a:ext cx="7620000" cy="2191820"/>
          </a:xfrm>
          <a:prstGeom prst="rect">
            <a:avLst/>
          </a:prstGeom>
        </p:spPr>
      </p:pic>
      <p:pic>
        <p:nvPicPr>
          <p:cNvPr id="16" name="Picture 15" descr="Loop">
            <a:extLst>
              <a:ext uri="{FF2B5EF4-FFF2-40B4-BE49-F238E27FC236}">
                <a16:creationId xmlns:a16="http://schemas.microsoft.com/office/drawing/2014/main" id="{1D3D2EBF-5CE4-4883-B023-5EBE9F988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9640" cy="4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C5F4F11-8B15-BC1D-E5F1-FDE0DA2ECB5A}"/>
              </a:ext>
            </a:extLst>
          </p:cNvPr>
          <p:cNvPicPr>
            <a:picLocks noChangeAspect="1"/>
          </p:cNvPicPr>
          <p:nvPr/>
        </p:nvPicPr>
        <p:blipFill>
          <a:blip r:embed="rId4"/>
          <a:stretch>
            <a:fillRect/>
          </a:stretch>
        </p:blipFill>
        <p:spPr>
          <a:xfrm>
            <a:off x="-1" y="2356301"/>
            <a:ext cx="9144000" cy="2587681"/>
          </a:xfrm>
          <a:prstGeom prst="rect">
            <a:avLst/>
          </a:prstGeom>
        </p:spPr>
      </p:pic>
      <p:pic>
        <p:nvPicPr>
          <p:cNvPr id="20" name="Picture 19" descr="Loop">
            <a:extLst>
              <a:ext uri="{FF2B5EF4-FFF2-40B4-BE49-F238E27FC236}">
                <a16:creationId xmlns:a16="http://schemas.microsoft.com/office/drawing/2014/main" id="{44056F7C-5EF4-4222-AC85-3985B88B3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147" y="2575303"/>
            <a:ext cx="1150500" cy="51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74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2087C6-31B2-416A-8CCB-9D37D5E600EE}"/>
              </a:ext>
            </a:extLst>
          </p:cNvPr>
          <p:cNvSpPr/>
          <p:nvPr/>
        </p:nvSpPr>
        <p:spPr>
          <a:xfrm>
            <a:off x="0" y="-32886"/>
            <a:ext cx="9144000" cy="6858000"/>
          </a:xfrm>
          <a:prstGeom prst="rect">
            <a:avLst/>
          </a:prstGeom>
          <a:solidFill>
            <a:srgbClr val="337A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Rectangle 7">
            <a:extLst>
              <a:ext uri="{FF2B5EF4-FFF2-40B4-BE49-F238E27FC236}">
                <a16:creationId xmlns:a16="http://schemas.microsoft.com/office/drawing/2014/main" id="{18B0FFF7-2B90-446E-8507-E11E66A8F98F}"/>
              </a:ext>
            </a:extLst>
          </p:cNvPr>
          <p:cNvSpPr/>
          <p:nvPr/>
        </p:nvSpPr>
        <p:spPr>
          <a:xfrm>
            <a:off x="325572" y="4874738"/>
            <a:ext cx="8492856" cy="1747873"/>
          </a:xfrm>
          <a:prstGeom prst="rect">
            <a:avLst/>
          </a:prstGeom>
          <a:solidFill>
            <a:srgbClr val="00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Adding a video: Add title, must be </a:t>
            </a:r>
            <a:r>
              <a:rPr lang="en-GB" sz="3200" dirty="0" err="1"/>
              <a:t>Youtube</a:t>
            </a:r>
            <a:r>
              <a:rPr lang="en-GB" sz="3200" dirty="0"/>
              <a:t> or </a:t>
            </a:r>
            <a:r>
              <a:rPr lang="en-GB" sz="3200" dirty="0" err="1"/>
              <a:t>vimeo</a:t>
            </a:r>
            <a:r>
              <a:rPr lang="en-GB" sz="3200" dirty="0"/>
              <a:t>, add </a:t>
            </a:r>
            <a:r>
              <a:rPr lang="en-GB" sz="3200" dirty="0" err="1"/>
              <a:t>url</a:t>
            </a:r>
            <a:r>
              <a:rPr lang="en-GB" sz="3200" dirty="0"/>
              <a:t>. Take up a lot of web space, 2 max. only in your page, but can add as hyperlinks</a:t>
            </a:r>
          </a:p>
        </p:txBody>
      </p:sp>
      <p:sp>
        <p:nvSpPr>
          <p:cNvPr id="10" name="Control 1">
            <a:extLst>
              <a:ext uri="{FF2B5EF4-FFF2-40B4-BE49-F238E27FC236}">
                <a16:creationId xmlns:a16="http://schemas.microsoft.com/office/drawing/2014/main" id="{7EBD3693-6C99-4FAE-A514-28BA8F5DF44C}"/>
              </a:ext>
            </a:extLst>
          </p:cNvPr>
          <p:cNvSpPr>
            <a:spLocks noChangeArrowheads="1" noChangeShapeType="1"/>
          </p:cNvSpPr>
          <p:nvPr/>
        </p:nvSpPr>
        <p:spPr bwMode="auto">
          <a:xfrm>
            <a:off x="-3253203" y="3268452"/>
            <a:ext cx="5319713"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15" name="Picture 14">
            <a:extLst>
              <a:ext uri="{FF2B5EF4-FFF2-40B4-BE49-F238E27FC236}">
                <a16:creationId xmlns:a16="http://schemas.microsoft.com/office/drawing/2014/main" id="{11F2DB78-7D05-45B3-BB1F-3B1AEB63205D}"/>
              </a:ext>
            </a:extLst>
          </p:cNvPr>
          <p:cNvPicPr>
            <a:picLocks noChangeAspect="1"/>
          </p:cNvPicPr>
          <p:nvPr/>
        </p:nvPicPr>
        <p:blipFill>
          <a:blip r:embed="rId2"/>
          <a:stretch>
            <a:fillRect/>
          </a:stretch>
        </p:blipFill>
        <p:spPr>
          <a:xfrm>
            <a:off x="839972" y="174663"/>
            <a:ext cx="6752355" cy="4497572"/>
          </a:xfrm>
          <a:prstGeom prst="rect">
            <a:avLst/>
          </a:prstGeom>
        </p:spPr>
      </p:pic>
      <p:pic>
        <p:nvPicPr>
          <p:cNvPr id="12" name="Picture 11" descr="Loop">
            <a:extLst>
              <a:ext uri="{FF2B5EF4-FFF2-40B4-BE49-F238E27FC236}">
                <a16:creationId xmlns:a16="http://schemas.microsoft.com/office/drawing/2014/main" id="{8AD2B782-2D3E-4FF7-B97C-DFA6502CE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26" y="451177"/>
            <a:ext cx="3226567" cy="4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oop">
            <a:extLst>
              <a:ext uri="{FF2B5EF4-FFF2-40B4-BE49-F238E27FC236}">
                <a16:creationId xmlns:a16="http://schemas.microsoft.com/office/drawing/2014/main" id="{4C914DD2-A4A5-4482-BBAA-5C8708273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26" y="849939"/>
            <a:ext cx="3226567" cy="4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op">
            <a:extLst>
              <a:ext uri="{FF2B5EF4-FFF2-40B4-BE49-F238E27FC236}">
                <a16:creationId xmlns:a16="http://schemas.microsoft.com/office/drawing/2014/main" id="{7B46FFCD-A69C-4E98-9669-C26320BC6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26" y="1237661"/>
            <a:ext cx="3226567" cy="4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2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
            <a:ext cx="9143998" cy="3579964"/>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3" name="Text Box 22"/>
          <p:cNvSpPr txBox="1">
            <a:spLocks noChangeArrowheads="1"/>
          </p:cNvSpPr>
          <p:nvPr/>
        </p:nvSpPr>
        <p:spPr bwMode="auto">
          <a:xfrm>
            <a:off x="2178204" y="63308"/>
            <a:ext cx="6965795" cy="3662541"/>
          </a:xfrm>
          <a:prstGeom prst="rect">
            <a:avLst/>
          </a:prstGeom>
          <a:noFill/>
          <a:ln w="9525">
            <a:noFill/>
            <a:miter lim="800000"/>
            <a:headEnd/>
            <a:tailEnd/>
          </a:ln>
        </p:spPr>
        <p:txBody>
          <a:bodyPr wrap="square">
            <a:spAutoFit/>
          </a:bodyPr>
          <a:lstStyle/>
          <a:p>
            <a:r>
              <a:rPr lang="en-GB" sz="2800" dirty="0">
                <a:solidFill>
                  <a:schemeClr val="bg1"/>
                </a:solidFill>
              </a:rPr>
              <a:t>Your provider login will also mean you can see the student site and try out the Career Tools and also access any resources in the Adviser Zone </a:t>
            </a:r>
          </a:p>
          <a:p>
            <a:endParaRPr lang="en-GB" sz="2800" dirty="0">
              <a:solidFill>
                <a:schemeClr val="bg1"/>
              </a:solidFill>
            </a:endParaRPr>
          </a:p>
          <a:p>
            <a:r>
              <a:rPr lang="en-GB" sz="2800" dirty="0">
                <a:solidFill>
                  <a:schemeClr val="bg1"/>
                </a:solidFill>
              </a:rPr>
              <a:t>To get back to the admin area, click on your account (your name top right) and pull down </a:t>
            </a:r>
            <a:r>
              <a:rPr lang="en-GB" sz="3200" dirty="0">
                <a:solidFill>
                  <a:schemeClr val="bg1"/>
                </a:solidFill>
              </a:rPr>
              <a:t>to ‘admin’</a:t>
            </a:r>
            <a:endParaRPr lang="en-GB" sz="3600" dirty="0">
              <a:solidFill>
                <a:schemeClr val="bg1"/>
              </a:solidFill>
            </a:endParaRPr>
          </a:p>
        </p:txBody>
      </p:sp>
      <p:pic>
        <p:nvPicPr>
          <p:cNvPr id="4" name="Picture 3"/>
          <p:cNvPicPr>
            <a:picLocks noChangeAspect="1"/>
          </p:cNvPicPr>
          <p:nvPr/>
        </p:nvPicPr>
        <p:blipFill>
          <a:blip r:embed="rId2"/>
          <a:stretch>
            <a:fillRect/>
          </a:stretch>
        </p:blipFill>
        <p:spPr>
          <a:xfrm>
            <a:off x="121150" y="134695"/>
            <a:ext cx="1809524" cy="580952"/>
          </a:xfrm>
          <a:prstGeom prst="rect">
            <a:avLst/>
          </a:prstGeom>
        </p:spPr>
      </p:pic>
      <p:pic>
        <p:nvPicPr>
          <p:cNvPr id="13" name="Picture 12">
            <a:extLst>
              <a:ext uri="{FF2B5EF4-FFF2-40B4-BE49-F238E27FC236}">
                <a16:creationId xmlns:a16="http://schemas.microsoft.com/office/drawing/2014/main" id="{B3CE7B24-B7A3-DE9E-9DDE-E7045D0D37F1}"/>
              </a:ext>
            </a:extLst>
          </p:cNvPr>
          <p:cNvPicPr>
            <a:picLocks noChangeAspect="1"/>
          </p:cNvPicPr>
          <p:nvPr/>
        </p:nvPicPr>
        <p:blipFill>
          <a:blip r:embed="rId3"/>
          <a:stretch>
            <a:fillRect/>
          </a:stretch>
        </p:blipFill>
        <p:spPr>
          <a:xfrm>
            <a:off x="198406" y="3722361"/>
            <a:ext cx="8747185" cy="2866492"/>
          </a:xfrm>
          <a:prstGeom prst="rect">
            <a:avLst/>
          </a:prstGeom>
          <a:ln>
            <a:solidFill>
              <a:srgbClr val="002060"/>
            </a:solidFill>
          </a:ln>
        </p:spPr>
      </p:pic>
      <p:pic>
        <p:nvPicPr>
          <p:cNvPr id="34" name="Picture 10" descr="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713" y="4667997"/>
            <a:ext cx="2415396" cy="48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op">
            <a:extLst>
              <a:ext uri="{FF2B5EF4-FFF2-40B4-BE49-F238E27FC236}">
                <a16:creationId xmlns:a16="http://schemas.microsoft.com/office/drawing/2014/main" id="{1DFD26F4-B5FF-B2A2-816D-6668B40A3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652" y="4667997"/>
            <a:ext cx="2415396" cy="48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8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
            <a:ext cx="9143998" cy="2185640"/>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3" name="Text Box 22"/>
          <p:cNvSpPr txBox="1">
            <a:spLocks noChangeArrowheads="1"/>
          </p:cNvSpPr>
          <p:nvPr/>
        </p:nvSpPr>
        <p:spPr bwMode="auto">
          <a:xfrm>
            <a:off x="2178204" y="63308"/>
            <a:ext cx="6965795" cy="1815882"/>
          </a:xfrm>
          <a:prstGeom prst="rect">
            <a:avLst/>
          </a:prstGeom>
          <a:noFill/>
          <a:ln w="9525">
            <a:noFill/>
            <a:miter lim="800000"/>
            <a:headEnd/>
            <a:tailEnd/>
          </a:ln>
        </p:spPr>
        <p:txBody>
          <a:bodyPr wrap="square">
            <a:spAutoFit/>
          </a:bodyPr>
          <a:lstStyle/>
          <a:p>
            <a:r>
              <a:rPr lang="en-GB" sz="2800" dirty="0">
                <a:solidFill>
                  <a:schemeClr val="bg1"/>
                </a:solidFill>
              </a:rPr>
              <a:t>Please do contact the Careerpilot Team if you need more help:</a:t>
            </a:r>
          </a:p>
          <a:p>
            <a:endParaRPr lang="en-GB" sz="2800" dirty="0">
              <a:solidFill>
                <a:schemeClr val="bg1"/>
              </a:solidFill>
            </a:endParaRPr>
          </a:p>
          <a:p>
            <a:r>
              <a:rPr lang="en-GB" sz="2800" dirty="0">
                <a:solidFill>
                  <a:schemeClr val="bg1"/>
                </a:solidFill>
              </a:rPr>
              <a:t>careerpilot@bath.ac.uk</a:t>
            </a:r>
            <a:endParaRPr lang="en-GB" sz="3600" dirty="0">
              <a:solidFill>
                <a:schemeClr val="bg1"/>
              </a:solidFill>
            </a:endParaRPr>
          </a:p>
        </p:txBody>
      </p:sp>
      <p:pic>
        <p:nvPicPr>
          <p:cNvPr id="4" name="Picture 3"/>
          <p:cNvPicPr>
            <a:picLocks noChangeAspect="1"/>
          </p:cNvPicPr>
          <p:nvPr/>
        </p:nvPicPr>
        <p:blipFill>
          <a:blip r:embed="rId2"/>
          <a:stretch>
            <a:fillRect/>
          </a:stretch>
        </p:blipFill>
        <p:spPr>
          <a:xfrm>
            <a:off x="121150" y="134695"/>
            <a:ext cx="1809524" cy="580952"/>
          </a:xfrm>
          <a:prstGeom prst="rect">
            <a:avLst/>
          </a:prstGeom>
        </p:spPr>
      </p:pic>
    </p:spTree>
    <p:extLst>
      <p:ext uri="{BB962C8B-B14F-4D97-AF65-F5344CB8AC3E}">
        <p14:creationId xmlns:p14="http://schemas.microsoft.com/office/powerpoint/2010/main" val="405137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850343"/>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3" name="Text Box 22"/>
          <p:cNvSpPr txBox="1">
            <a:spLocks noChangeArrowheads="1"/>
          </p:cNvSpPr>
          <p:nvPr/>
        </p:nvSpPr>
        <p:spPr bwMode="auto">
          <a:xfrm>
            <a:off x="2178205" y="126617"/>
            <a:ext cx="6809678" cy="646331"/>
          </a:xfrm>
          <a:prstGeom prst="rect">
            <a:avLst/>
          </a:prstGeom>
          <a:noFill/>
          <a:ln w="9525">
            <a:noFill/>
            <a:miter lim="800000"/>
            <a:headEnd/>
            <a:tailEnd/>
          </a:ln>
        </p:spPr>
        <p:txBody>
          <a:bodyPr wrap="square">
            <a:spAutoFit/>
          </a:bodyPr>
          <a:lstStyle/>
          <a:p>
            <a:r>
              <a:rPr lang="en-GB" sz="3600" dirty="0">
                <a:solidFill>
                  <a:schemeClr val="bg1"/>
                </a:solidFill>
              </a:rPr>
              <a:t>Go to careerpilot.org.uk and sign in </a:t>
            </a:r>
          </a:p>
        </p:txBody>
      </p:sp>
      <p:pic>
        <p:nvPicPr>
          <p:cNvPr id="4" name="Picture 3"/>
          <p:cNvPicPr>
            <a:picLocks noChangeAspect="1"/>
          </p:cNvPicPr>
          <p:nvPr/>
        </p:nvPicPr>
        <p:blipFill>
          <a:blip r:embed="rId2"/>
          <a:stretch>
            <a:fillRect/>
          </a:stretch>
        </p:blipFill>
        <p:spPr>
          <a:xfrm>
            <a:off x="121150" y="134695"/>
            <a:ext cx="1809524" cy="580952"/>
          </a:xfrm>
          <a:prstGeom prst="rect">
            <a:avLst/>
          </a:prstGeom>
        </p:spPr>
      </p:pic>
      <p:pic>
        <p:nvPicPr>
          <p:cNvPr id="8" name="Picture 7">
            <a:extLst>
              <a:ext uri="{FF2B5EF4-FFF2-40B4-BE49-F238E27FC236}">
                <a16:creationId xmlns:a16="http://schemas.microsoft.com/office/drawing/2014/main" id="{80C28049-93F1-F4E2-9815-CC202E26E55E}"/>
              </a:ext>
            </a:extLst>
          </p:cNvPr>
          <p:cNvPicPr>
            <a:picLocks noChangeAspect="1"/>
          </p:cNvPicPr>
          <p:nvPr/>
        </p:nvPicPr>
        <p:blipFill>
          <a:blip r:embed="rId3"/>
          <a:stretch>
            <a:fillRect/>
          </a:stretch>
        </p:blipFill>
        <p:spPr>
          <a:xfrm>
            <a:off x="277198" y="1533961"/>
            <a:ext cx="8589603" cy="3790077"/>
          </a:xfrm>
          <a:prstGeom prst="rect">
            <a:avLst/>
          </a:prstGeom>
          <a:ln>
            <a:solidFill>
              <a:schemeClr val="accent5">
                <a:lumMod val="75000"/>
              </a:schemeClr>
            </a:solidFill>
          </a:ln>
        </p:spPr>
      </p:pic>
      <p:pic>
        <p:nvPicPr>
          <p:cNvPr id="9" name="Picture 10" descr="Loop">
            <a:extLst>
              <a:ext uri="{FF2B5EF4-FFF2-40B4-BE49-F238E27FC236}">
                <a16:creationId xmlns:a16="http://schemas.microsoft.com/office/drawing/2014/main" id="{BF8E21AC-F2E7-D344-3360-56B6439E2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247" y="1337094"/>
            <a:ext cx="1082882" cy="69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76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850343"/>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3" name="Text Box 22"/>
          <p:cNvSpPr txBox="1">
            <a:spLocks noChangeArrowheads="1"/>
          </p:cNvSpPr>
          <p:nvPr/>
        </p:nvSpPr>
        <p:spPr bwMode="auto">
          <a:xfrm>
            <a:off x="2178205" y="126617"/>
            <a:ext cx="6809678" cy="646331"/>
          </a:xfrm>
          <a:prstGeom prst="rect">
            <a:avLst/>
          </a:prstGeom>
          <a:noFill/>
          <a:ln w="9525">
            <a:noFill/>
            <a:miter lim="800000"/>
            <a:headEnd/>
            <a:tailEnd/>
          </a:ln>
        </p:spPr>
        <p:txBody>
          <a:bodyPr wrap="square">
            <a:spAutoFit/>
          </a:bodyPr>
          <a:lstStyle/>
          <a:p>
            <a:r>
              <a:rPr lang="en-GB" sz="3600" dirty="0">
                <a:solidFill>
                  <a:schemeClr val="bg1"/>
                </a:solidFill>
              </a:rPr>
              <a:t>Click on Provider</a:t>
            </a:r>
          </a:p>
        </p:txBody>
      </p:sp>
      <p:pic>
        <p:nvPicPr>
          <p:cNvPr id="4" name="Picture 3"/>
          <p:cNvPicPr>
            <a:picLocks noChangeAspect="1"/>
          </p:cNvPicPr>
          <p:nvPr/>
        </p:nvPicPr>
        <p:blipFill>
          <a:blip r:embed="rId2"/>
          <a:stretch>
            <a:fillRect/>
          </a:stretch>
        </p:blipFill>
        <p:spPr>
          <a:xfrm>
            <a:off x="121150" y="134695"/>
            <a:ext cx="1809524" cy="580952"/>
          </a:xfrm>
          <a:prstGeom prst="rect">
            <a:avLst/>
          </a:prstGeom>
        </p:spPr>
      </p:pic>
      <p:pic>
        <p:nvPicPr>
          <p:cNvPr id="8" name="Picture 7"/>
          <p:cNvPicPr>
            <a:picLocks noChangeAspect="1"/>
          </p:cNvPicPr>
          <p:nvPr/>
        </p:nvPicPr>
        <p:blipFill>
          <a:blip r:embed="rId3"/>
          <a:stretch>
            <a:fillRect/>
          </a:stretch>
        </p:blipFill>
        <p:spPr>
          <a:xfrm>
            <a:off x="0" y="2129259"/>
            <a:ext cx="9144000" cy="2599481"/>
          </a:xfrm>
          <a:prstGeom prst="rect">
            <a:avLst/>
          </a:prstGeom>
        </p:spPr>
      </p:pic>
      <p:pic>
        <p:nvPicPr>
          <p:cNvPr id="14" name="Picture 10" descr="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844" y="3211348"/>
            <a:ext cx="2310990" cy="136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81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0"/>
            <a:ext cx="9144000" cy="1203835"/>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3" name="Text Box 22"/>
          <p:cNvSpPr txBox="1">
            <a:spLocks noChangeArrowheads="1"/>
          </p:cNvSpPr>
          <p:nvPr/>
        </p:nvSpPr>
        <p:spPr bwMode="auto">
          <a:xfrm>
            <a:off x="2178204" y="63308"/>
            <a:ext cx="6965795" cy="1077218"/>
          </a:xfrm>
          <a:prstGeom prst="rect">
            <a:avLst/>
          </a:prstGeom>
          <a:noFill/>
          <a:ln w="9525">
            <a:noFill/>
            <a:miter lim="800000"/>
            <a:headEnd/>
            <a:tailEnd/>
          </a:ln>
        </p:spPr>
        <p:txBody>
          <a:bodyPr wrap="square">
            <a:spAutoFit/>
          </a:bodyPr>
          <a:lstStyle/>
          <a:p>
            <a:r>
              <a:rPr lang="en-GB" sz="3200" dirty="0">
                <a:solidFill>
                  <a:schemeClr val="bg1"/>
                </a:solidFill>
              </a:rPr>
              <a:t>You will see the provider pages you have access to</a:t>
            </a:r>
            <a:endParaRPr lang="en-GB" sz="3600" dirty="0">
              <a:solidFill>
                <a:schemeClr val="bg1"/>
              </a:solidFill>
            </a:endParaRPr>
          </a:p>
        </p:txBody>
      </p:sp>
      <p:pic>
        <p:nvPicPr>
          <p:cNvPr id="4" name="Picture 3"/>
          <p:cNvPicPr>
            <a:picLocks noChangeAspect="1"/>
          </p:cNvPicPr>
          <p:nvPr/>
        </p:nvPicPr>
        <p:blipFill>
          <a:blip r:embed="rId2"/>
          <a:stretch>
            <a:fillRect/>
          </a:stretch>
        </p:blipFill>
        <p:spPr>
          <a:xfrm>
            <a:off x="121150" y="134695"/>
            <a:ext cx="1809524" cy="580952"/>
          </a:xfrm>
          <a:prstGeom prst="rect">
            <a:avLst/>
          </a:prstGeom>
        </p:spPr>
      </p:pic>
      <p:pic>
        <p:nvPicPr>
          <p:cNvPr id="7" name="Picture 6"/>
          <p:cNvPicPr>
            <a:picLocks noChangeAspect="1"/>
          </p:cNvPicPr>
          <p:nvPr/>
        </p:nvPicPr>
        <p:blipFill>
          <a:blip r:embed="rId3"/>
          <a:stretch>
            <a:fillRect/>
          </a:stretch>
        </p:blipFill>
        <p:spPr>
          <a:xfrm>
            <a:off x="0" y="2343180"/>
            <a:ext cx="9144000" cy="2171640"/>
          </a:xfrm>
          <a:prstGeom prst="rect">
            <a:avLst/>
          </a:prstGeom>
          <a:ln>
            <a:solidFill>
              <a:schemeClr val="accent5">
                <a:lumMod val="75000"/>
              </a:schemeClr>
            </a:solidFill>
          </a:ln>
        </p:spPr>
      </p:pic>
      <p:pic>
        <p:nvPicPr>
          <p:cNvPr id="34" name="Picture 10" descr="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044" y="3218587"/>
            <a:ext cx="1695984" cy="10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5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343180"/>
            <a:ext cx="9144000" cy="2171640"/>
          </a:xfrm>
          <a:prstGeom prst="rect">
            <a:avLst/>
          </a:prstGeom>
          <a:ln>
            <a:solidFill>
              <a:schemeClr val="accent5">
                <a:lumMod val="75000"/>
              </a:schemeClr>
            </a:solidFill>
          </a:ln>
        </p:spPr>
      </p:pic>
      <p:pic>
        <p:nvPicPr>
          <p:cNvPr id="34" name="Picture 10"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793" y="3429000"/>
            <a:ext cx="1130207" cy="66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0"/>
            <a:ext cx="9144000" cy="1680117"/>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9" name="Text Box 22"/>
          <p:cNvSpPr txBox="1">
            <a:spLocks noChangeArrowheads="1"/>
          </p:cNvSpPr>
          <p:nvPr/>
        </p:nvSpPr>
        <p:spPr bwMode="auto">
          <a:xfrm>
            <a:off x="219307" y="0"/>
            <a:ext cx="8705385" cy="1754326"/>
          </a:xfrm>
          <a:prstGeom prst="rect">
            <a:avLst/>
          </a:prstGeom>
          <a:noFill/>
          <a:ln w="9525">
            <a:noFill/>
            <a:miter lim="800000"/>
            <a:headEnd/>
            <a:tailEnd/>
          </a:ln>
        </p:spPr>
        <p:txBody>
          <a:bodyPr wrap="square">
            <a:spAutoFit/>
          </a:bodyPr>
          <a:lstStyle/>
          <a:p>
            <a:r>
              <a:rPr lang="en-GB" sz="3600" dirty="0">
                <a:solidFill>
                  <a:schemeClr val="bg1"/>
                </a:solidFill>
              </a:rPr>
              <a:t>To add icons which will appear on your provider pages click on the button shown below</a:t>
            </a:r>
          </a:p>
        </p:txBody>
      </p:sp>
    </p:spTree>
    <p:extLst>
      <p:ext uri="{BB962C8B-B14F-4D97-AF65-F5344CB8AC3E}">
        <p14:creationId xmlns:p14="http://schemas.microsoft.com/office/powerpoint/2010/main" val="22372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196" y="2462368"/>
            <a:ext cx="8155258" cy="4215854"/>
          </a:xfrm>
          <a:prstGeom prst="rect">
            <a:avLst/>
          </a:prstGeom>
          <a:ln>
            <a:solidFill>
              <a:schemeClr val="accent5">
                <a:lumMod val="50000"/>
              </a:schemeClr>
            </a:solidFill>
          </a:ln>
        </p:spPr>
      </p:pic>
      <p:sp>
        <p:nvSpPr>
          <p:cNvPr id="3" name="Rectangle 2"/>
          <p:cNvSpPr>
            <a:spLocks noChangeArrowheads="1"/>
          </p:cNvSpPr>
          <p:nvPr/>
        </p:nvSpPr>
        <p:spPr bwMode="auto">
          <a:xfrm>
            <a:off x="0" y="0"/>
            <a:ext cx="9144000" cy="2051824"/>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4" name="Text Box 22"/>
          <p:cNvSpPr txBox="1">
            <a:spLocks noChangeArrowheads="1"/>
          </p:cNvSpPr>
          <p:nvPr/>
        </p:nvSpPr>
        <p:spPr bwMode="auto">
          <a:xfrm>
            <a:off x="104078" y="52039"/>
            <a:ext cx="9039922" cy="1754326"/>
          </a:xfrm>
          <a:prstGeom prst="rect">
            <a:avLst/>
          </a:prstGeom>
          <a:noFill/>
          <a:ln w="9525">
            <a:noFill/>
            <a:miter lim="800000"/>
            <a:headEnd/>
            <a:tailEnd/>
          </a:ln>
        </p:spPr>
        <p:txBody>
          <a:bodyPr wrap="square">
            <a:spAutoFit/>
          </a:bodyPr>
          <a:lstStyle/>
          <a:p>
            <a:r>
              <a:rPr lang="en-GB" sz="3600" dirty="0">
                <a:solidFill>
                  <a:schemeClr val="bg1"/>
                </a:solidFill>
              </a:rPr>
              <a:t>In ‘Useful Link’ choose which you want to appear on your Careerpilot pages, add a link to the place in your own website this should go to.</a:t>
            </a:r>
          </a:p>
        </p:txBody>
      </p:sp>
      <p:pic>
        <p:nvPicPr>
          <p:cNvPr id="6" name="Picture 10"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092" y="4864589"/>
            <a:ext cx="542693" cy="60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721" y="5242072"/>
            <a:ext cx="3051717" cy="60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4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4869"/>
            <a:ext cx="9144000" cy="1367883"/>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4" name="Text Box 22"/>
          <p:cNvSpPr txBox="1">
            <a:spLocks noChangeArrowheads="1"/>
          </p:cNvSpPr>
          <p:nvPr/>
        </p:nvSpPr>
        <p:spPr bwMode="auto">
          <a:xfrm>
            <a:off x="104078" y="52039"/>
            <a:ext cx="9039922" cy="1200329"/>
          </a:xfrm>
          <a:prstGeom prst="rect">
            <a:avLst/>
          </a:prstGeom>
          <a:noFill/>
          <a:ln w="9525">
            <a:noFill/>
            <a:miter lim="800000"/>
            <a:headEnd/>
            <a:tailEnd/>
          </a:ln>
        </p:spPr>
        <p:txBody>
          <a:bodyPr wrap="square">
            <a:spAutoFit/>
          </a:bodyPr>
          <a:lstStyle/>
          <a:p>
            <a:r>
              <a:rPr lang="en-GB" sz="3600" dirty="0">
                <a:solidFill>
                  <a:schemeClr val="bg1"/>
                </a:solidFill>
              </a:rPr>
              <a:t>They will look like this on your pages. Just use the ones you want to </a:t>
            </a:r>
          </a:p>
        </p:txBody>
      </p:sp>
      <p:pic>
        <p:nvPicPr>
          <p:cNvPr id="5" name="Picture 4"/>
          <p:cNvPicPr>
            <a:picLocks noChangeAspect="1"/>
          </p:cNvPicPr>
          <p:nvPr/>
        </p:nvPicPr>
        <p:blipFill>
          <a:blip r:embed="rId2"/>
          <a:stretch>
            <a:fillRect/>
          </a:stretch>
        </p:blipFill>
        <p:spPr>
          <a:xfrm>
            <a:off x="104078" y="1654124"/>
            <a:ext cx="8891239" cy="4755455"/>
          </a:xfrm>
          <a:prstGeom prst="rect">
            <a:avLst/>
          </a:prstGeom>
          <a:ln>
            <a:solidFill>
              <a:schemeClr val="accent5">
                <a:lumMod val="75000"/>
              </a:schemeClr>
            </a:solidFill>
          </a:ln>
        </p:spPr>
      </p:pic>
    </p:spTree>
    <p:extLst>
      <p:ext uri="{BB962C8B-B14F-4D97-AF65-F5344CB8AC3E}">
        <p14:creationId xmlns:p14="http://schemas.microsoft.com/office/powerpoint/2010/main" val="157545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0"/>
            <a:ext cx="9144000" cy="1203835"/>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3" name="Text Box 22"/>
          <p:cNvSpPr txBox="1">
            <a:spLocks noChangeArrowheads="1"/>
          </p:cNvSpPr>
          <p:nvPr/>
        </p:nvSpPr>
        <p:spPr bwMode="auto">
          <a:xfrm>
            <a:off x="2178204" y="63308"/>
            <a:ext cx="6965795" cy="1077218"/>
          </a:xfrm>
          <a:prstGeom prst="rect">
            <a:avLst/>
          </a:prstGeom>
          <a:noFill/>
          <a:ln w="9525">
            <a:noFill/>
            <a:miter lim="800000"/>
            <a:headEnd/>
            <a:tailEnd/>
          </a:ln>
        </p:spPr>
        <p:txBody>
          <a:bodyPr wrap="square">
            <a:spAutoFit/>
          </a:bodyPr>
          <a:lstStyle/>
          <a:p>
            <a:r>
              <a:rPr lang="en-GB" sz="3200" dirty="0">
                <a:solidFill>
                  <a:schemeClr val="bg1"/>
                </a:solidFill>
              </a:rPr>
              <a:t>To add pages, click on your provider name.</a:t>
            </a:r>
            <a:endParaRPr lang="en-GB" sz="3600" dirty="0">
              <a:solidFill>
                <a:schemeClr val="bg1"/>
              </a:solidFill>
            </a:endParaRPr>
          </a:p>
        </p:txBody>
      </p:sp>
      <p:pic>
        <p:nvPicPr>
          <p:cNvPr id="4" name="Picture 3"/>
          <p:cNvPicPr>
            <a:picLocks noChangeAspect="1"/>
          </p:cNvPicPr>
          <p:nvPr/>
        </p:nvPicPr>
        <p:blipFill>
          <a:blip r:embed="rId2"/>
          <a:stretch>
            <a:fillRect/>
          </a:stretch>
        </p:blipFill>
        <p:spPr>
          <a:xfrm>
            <a:off x="121150" y="134695"/>
            <a:ext cx="1809524" cy="580952"/>
          </a:xfrm>
          <a:prstGeom prst="rect">
            <a:avLst/>
          </a:prstGeom>
        </p:spPr>
      </p:pic>
      <p:pic>
        <p:nvPicPr>
          <p:cNvPr id="7" name="Picture 6"/>
          <p:cNvPicPr>
            <a:picLocks noChangeAspect="1"/>
          </p:cNvPicPr>
          <p:nvPr/>
        </p:nvPicPr>
        <p:blipFill>
          <a:blip r:embed="rId3"/>
          <a:stretch>
            <a:fillRect/>
          </a:stretch>
        </p:blipFill>
        <p:spPr>
          <a:xfrm>
            <a:off x="0" y="2343180"/>
            <a:ext cx="9144000" cy="2171640"/>
          </a:xfrm>
          <a:prstGeom prst="rect">
            <a:avLst/>
          </a:prstGeom>
          <a:ln>
            <a:solidFill>
              <a:schemeClr val="accent5">
                <a:lumMod val="75000"/>
              </a:schemeClr>
            </a:solidFill>
          </a:ln>
        </p:spPr>
      </p:pic>
      <p:pic>
        <p:nvPicPr>
          <p:cNvPr id="34" name="Picture 10" descr="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044" y="3218587"/>
            <a:ext cx="1695984" cy="10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8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461"/>
            <a:ext cx="9144000" cy="2367031"/>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3" name="Text Box 22"/>
          <p:cNvSpPr txBox="1">
            <a:spLocks noChangeArrowheads="1"/>
          </p:cNvSpPr>
          <p:nvPr/>
        </p:nvSpPr>
        <p:spPr bwMode="auto">
          <a:xfrm>
            <a:off x="245327" y="0"/>
            <a:ext cx="8898673" cy="2062103"/>
          </a:xfrm>
          <a:prstGeom prst="rect">
            <a:avLst/>
          </a:prstGeom>
          <a:noFill/>
          <a:ln w="9525">
            <a:noFill/>
            <a:miter lim="800000"/>
            <a:headEnd/>
            <a:tailEnd/>
          </a:ln>
        </p:spPr>
        <p:txBody>
          <a:bodyPr wrap="square">
            <a:spAutoFit/>
          </a:bodyPr>
          <a:lstStyle/>
          <a:p>
            <a:r>
              <a:rPr lang="en-GB" sz="3200" dirty="0">
                <a:solidFill>
                  <a:schemeClr val="bg1"/>
                </a:solidFill>
              </a:rPr>
              <a:t>You will see any existing content. If none added then click on ‘new page’ to add content pages or add more pages. You can also delete or move pages up or down the list. .</a:t>
            </a:r>
            <a:endParaRPr lang="en-GB" sz="3600" dirty="0">
              <a:solidFill>
                <a:schemeClr val="bg1"/>
              </a:solidFill>
            </a:endParaRPr>
          </a:p>
        </p:txBody>
      </p:sp>
      <p:pic>
        <p:nvPicPr>
          <p:cNvPr id="5" name="Picture 4"/>
          <p:cNvPicPr>
            <a:picLocks noChangeAspect="1"/>
          </p:cNvPicPr>
          <p:nvPr/>
        </p:nvPicPr>
        <p:blipFill>
          <a:blip r:embed="rId2"/>
          <a:stretch>
            <a:fillRect/>
          </a:stretch>
        </p:blipFill>
        <p:spPr>
          <a:xfrm>
            <a:off x="122663" y="2539810"/>
            <a:ext cx="8946996" cy="4083672"/>
          </a:xfrm>
          <a:prstGeom prst="rect">
            <a:avLst/>
          </a:prstGeom>
          <a:ln>
            <a:solidFill>
              <a:schemeClr val="accent5">
                <a:lumMod val="75000"/>
              </a:schemeClr>
            </a:solidFill>
          </a:ln>
        </p:spPr>
      </p:pic>
      <p:pic>
        <p:nvPicPr>
          <p:cNvPr id="11" name="Picture 10"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979" y="3546088"/>
            <a:ext cx="4176977" cy="120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219" y="3865755"/>
            <a:ext cx="289932" cy="56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332" y="3865756"/>
            <a:ext cx="470180" cy="56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85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3190</TotalTime>
  <Words>342</Words>
  <Application>Microsoft Office PowerPoint</Application>
  <PresentationFormat>On-screen Show (4:3)</PresentationFormat>
  <Paragraphs>23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Profile</dc:title>
  <dc:creator>Sue Lewis</dc:creator>
  <cp:lastModifiedBy>Sue Lewis</cp:lastModifiedBy>
  <cp:revision>182</cp:revision>
  <cp:lastPrinted>2017-09-12T16:38:08Z</cp:lastPrinted>
  <dcterms:created xsi:type="dcterms:W3CDTF">2017-03-16T08:26:44Z</dcterms:created>
  <dcterms:modified xsi:type="dcterms:W3CDTF">2023-08-23T10:56:23Z</dcterms:modified>
</cp:coreProperties>
</file>